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FB55A-A1C5-4ACC-94C0-37B581BEADEC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12A4-2409-43FF-8BB7-F8FE57134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278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FB55A-A1C5-4ACC-94C0-37B581BEADEC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12A4-2409-43FF-8BB7-F8FE57134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03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FB55A-A1C5-4ACC-94C0-37B581BEADEC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12A4-2409-43FF-8BB7-F8FE57134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12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FB55A-A1C5-4ACC-94C0-37B581BEADEC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12A4-2409-43FF-8BB7-F8FE57134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FB55A-A1C5-4ACC-94C0-37B581BEADEC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12A4-2409-43FF-8BB7-F8FE57134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915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FB55A-A1C5-4ACC-94C0-37B581BEADEC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12A4-2409-43FF-8BB7-F8FE57134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052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FB55A-A1C5-4ACC-94C0-37B581BEADEC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12A4-2409-43FF-8BB7-F8FE57134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416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FB55A-A1C5-4ACC-94C0-37B581BEADEC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12A4-2409-43FF-8BB7-F8FE57134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819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FB55A-A1C5-4ACC-94C0-37B581BEADEC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12A4-2409-43FF-8BB7-F8FE57134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204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FB55A-A1C5-4ACC-94C0-37B581BEADEC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12A4-2409-43FF-8BB7-F8FE57134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184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FB55A-A1C5-4ACC-94C0-37B581BEADEC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12A4-2409-43FF-8BB7-F8FE57134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602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FB55A-A1C5-4ACC-94C0-37B581BEADEC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212A4-2409-43FF-8BB7-F8FE57134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06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0362" y="2905123"/>
            <a:ext cx="8714511" cy="1325563"/>
          </a:xfrm>
        </p:spPr>
        <p:txBody>
          <a:bodyPr>
            <a:no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Broadway" panose="04040905080B02020502" pitchFamily="82" charset="0"/>
              </a:rPr>
              <a:t>How Great Thou Art</a:t>
            </a:r>
            <a:endParaRPr lang="zh-CN" altLang="en-US" sz="6000" b="1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24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81747" y="3418514"/>
            <a:ext cx="91585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Then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sings my soul, my 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Saviour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God, to Thee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How great Thou art, how great Thou art!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Then sings my soul, my 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Saviour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God, to Thee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How great Thou art, how great Thou art!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我灵歌唱 赞美救主我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神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祢真伟大 何等伟大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 我灵歌唱 赞美救主我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神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祢真伟大 何等伟大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262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46501" y="5306813"/>
            <a:ext cx="83454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How Great! How Great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!  </a:t>
            </a: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Hou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Great Thou Art!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伟大！伟大！你真伟大！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56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Bridge*4(end)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18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0362" y="2905123"/>
            <a:ext cx="8714511" cy="1325563"/>
          </a:xfrm>
        </p:spPr>
        <p:txBody>
          <a:bodyPr>
            <a:no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Broadway" panose="04040905080B02020502" pitchFamily="82" charset="0"/>
              </a:rPr>
              <a:t>How Great Thou Art</a:t>
            </a:r>
            <a:endParaRPr lang="zh-CN" altLang="en-US" sz="6000" b="1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4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41016" y="3381568"/>
            <a:ext cx="83454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 Lord my God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When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 in awesome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wonder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Consider all the works Thy hands have made.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see the stars,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hear the rolling thunder,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Thy power throughout the universe displayed.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主啊我神 我每逢举目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观看 祢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手所造 一切奇妙大工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 看见星宿 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又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听到隆隆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雷声祢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的大能 遍满了宇宙中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272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04070" y="3307677"/>
            <a:ext cx="83454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Then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sings my soul, my 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Saviour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God, to Thee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How great Thou art, how great Thou art!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Then sings my soul, my 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Saviour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God, to Thee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How great Thou art, how great Thou art!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我灵歌唱 赞美救主我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神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祢真伟大 何等伟大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 我灵歌唱 赞美救主我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神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祢真伟大 何等伟大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247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In 4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87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41965" y="3427749"/>
            <a:ext cx="88537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And when I think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that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God, His Son not sparing,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Sent Him to die, I scarce can take it in;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That on the </a:t>
            </a: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cross,my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burden gladly bearing,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He bled and died to take away my sin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当我想到 神竟愿差祂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儿子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降世舍命 我几乎不领会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 主在十架 甘愿背我的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重担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流血舍身 为要赦免我罪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17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77961" y="3436987"/>
            <a:ext cx="83454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Then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sings my soul, my 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Saviour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God, to Thee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How great Thou art, how great Thou art!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Then sings my soul, my 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Saviour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God, to Thee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How great Thou art, how great Thou art!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我灵歌唱 赞美救主我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神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祢真伟大 何等伟大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 我灵歌唱 赞美救主我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神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祢真伟大 何等伟大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563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46501" y="5316049"/>
            <a:ext cx="83454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How Great! How Great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!  </a:t>
            </a: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Hou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Great Thou Art!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伟大！伟大！你真伟大！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56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Bridge*4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727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In 4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655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83345" y="3418514"/>
            <a:ext cx="91308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When Christ shall come with shout of acclamation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And take me home, what joy shall fill my heart!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Then I shall bow in humble adoration,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And there proclaim, my God, how great Thou art!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当主再来 欢呼声响彻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天空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何等喜乐 主接我回天家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 我要跪下 谦恭地崇拜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敬奉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并要颂扬 神啊祢真伟大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Verse3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975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479</Words>
  <Application>Microsoft Office PowerPoint</Application>
  <PresentationFormat>宽屏</PresentationFormat>
  <Paragraphs>60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GB18030 Bitmap</vt:lpstr>
      <vt:lpstr>等线</vt:lpstr>
      <vt:lpstr>等线 Light</vt:lpstr>
      <vt:lpstr>黑体</vt:lpstr>
      <vt:lpstr>宋体</vt:lpstr>
      <vt:lpstr>Arial</vt:lpstr>
      <vt:lpstr>Broadway</vt:lpstr>
      <vt:lpstr>Calibri</vt:lpstr>
      <vt:lpstr>Office 主题​​</vt:lpstr>
      <vt:lpstr>How Great Thou Art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How Great Thou 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Great Thou Art</dc:title>
  <dc:creator>He Runzi</dc:creator>
  <cp:lastModifiedBy>He Runzi</cp:lastModifiedBy>
  <cp:revision>2</cp:revision>
  <dcterms:created xsi:type="dcterms:W3CDTF">2018-07-24T01:40:26Z</dcterms:created>
  <dcterms:modified xsi:type="dcterms:W3CDTF">2018-07-24T01:41:29Z</dcterms:modified>
</cp:coreProperties>
</file>